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Helvetica" panose="020B0604020202020204" pitchFamily="34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ivbX5mnOpDcoQbhL4AdbrHLxNU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51016"/>
            <a:ext cx="1295400" cy="30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752065"/>
            <a:ext cx="2959100" cy="18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7555" y="754605"/>
            <a:ext cx="2290445" cy="908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 rot="10800000" flipH="1">
            <a:off x="0" y="1100502"/>
            <a:ext cx="10668000" cy="45719"/>
          </a:xfrm>
          <a:prstGeom prst="rect">
            <a:avLst/>
          </a:prstGeom>
          <a:solidFill>
            <a:srgbClr val="3965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rot="10800000" flipH="1">
            <a:off x="1524000" y="5243629"/>
            <a:ext cx="10668000" cy="45719"/>
          </a:xfrm>
          <a:prstGeom prst="rect">
            <a:avLst/>
          </a:prstGeom>
          <a:solidFill>
            <a:srgbClr val="3965B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3477" y="351025"/>
            <a:ext cx="494397" cy="4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2737" y="6356350"/>
            <a:ext cx="1066525" cy="3092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3012831" y="169000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altLang="pt-BR" dirty="0">
                <a:latin typeface="Helvetica" panose="020B0604020202020204" pitchFamily="34" charset="0"/>
              </a:rPr>
              <a:t>NOME DO TRABALHO</a:t>
            </a:r>
            <a:br>
              <a:rPr lang="pt-BR" altLang="pt-BR" dirty="0">
                <a:latin typeface="Helvetica" panose="020B0604020202020204" pitchFamily="34" charset="0"/>
              </a:rPr>
            </a:br>
            <a:r>
              <a:rPr lang="pt-BR" altLang="pt-BR" dirty="0">
                <a:latin typeface="Helvetica" panose="020B0604020202020204" pitchFamily="34" charset="0"/>
              </a:rPr>
              <a:t>(HELVÉTICA, NEGRITO, CENTRALIZADO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59016" y="417662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dirty="0"/>
              <a:t>Autor 1 </a:t>
            </a:r>
            <a:r>
              <a:rPr lang="pt-BR" dirty="0" err="1"/>
              <a:t>Calibri</a:t>
            </a:r>
            <a:r>
              <a:rPr lang="pt-BR" dirty="0"/>
              <a:t> Light, </a:t>
            </a:r>
            <a:r>
              <a:rPr lang="pt-BR" dirty="0" err="1"/>
              <a:t>tam</a:t>
            </a:r>
            <a:r>
              <a:rPr lang="pt-BR" dirty="0"/>
              <a:t> 14 </a:t>
            </a:r>
          </a:p>
          <a:p>
            <a:pPr algn="ctr">
              <a:defRPr/>
            </a:pPr>
            <a:r>
              <a:rPr lang="pt-BR" dirty="0"/>
              <a:t>Autor 2 - </a:t>
            </a:r>
            <a:r>
              <a:rPr lang="pt-BR" dirty="0" err="1"/>
              <a:t>Calibri</a:t>
            </a:r>
            <a:r>
              <a:rPr lang="pt-BR" dirty="0"/>
              <a:t> Light, </a:t>
            </a:r>
            <a:r>
              <a:rPr lang="pt-BR" dirty="0" err="1"/>
              <a:t>tam</a:t>
            </a:r>
            <a:r>
              <a:rPr lang="pt-BR" dirty="0"/>
              <a:t> 14 </a:t>
            </a:r>
          </a:p>
          <a:p>
            <a:pPr algn="ctr">
              <a:defRPr/>
            </a:pPr>
            <a:r>
              <a:rPr lang="pt-BR" dirty="0"/>
              <a:t>Autor 3 – </a:t>
            </a:r>
            <a:r>
              <a:rPr lang="pt-BR" dirty="0" err="1"/>
              <a:t>Calibri</a:t>
            </a:r>
            <a:r>
              <a:rPr lang="pt-BR" dirty="0"/>
              <a:t> Light, </a:t>
            </a:r>
            <a:r>
              <a:rPr lang="pt-BR" dirty="0" err="1"/>
              <a:t>tam</a:t>
            </a:r>
            <a:r>
              <a:rPr lang="pt-BR" dirty="0"/>
              <a:t> 14</a:t>
            </a:r>
          </a:p>
          <a:p>
            <a:pPr algn="ctr">
              <a:defRPr/>
            </a:pPr>
            <a:r>
              <a:rPr lang="pt-BR" b="1" dirty="0"/>
              <a:t>Instituição  - </a:t>
            </a:r>
            <a:r>
              <a:rPr lang="pt-BR" b="1" dirty="0" err="1"/>
              <a:t>calibri</a:t>
            </a:r>
            <a:r>
              <a:rPr lang="pt-BR" b="1" dirty="0"/>
              <a:t> light, </a:t>
            </a:r>
            <a:r>
              <a:rPr lang="pt-BR" b="1" dirty="0" err="1"/>
              <a:t>tam</a:t>
            </a:r>
            <a:r>
              <a:rPr lang="pt-BR" b="1" dirty="0"/>
              <a:t> 14, negrito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31985" y="631670"/>
            <a:ext cx="765810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0000"/>
              </a:lnSpc>
              <a:defRPr/>
            </a:pPr>
            <a:r>
              <a:rPr lang="pt-BR" b="1" dirty="0">
                <a:latin typeface="Helvetica" pitchFamily="2" charset="0"/>
              </a:rPr>
              <a:t>Dicas para sua apresentação:</a:t>
            </a:r>
          </a:p>
          <a:p>
            <a:pPr algn="just">
              <a:lnSpc>
                <a:spcPct val="170000"/>
              </a:lnSpc>
              <a:defRPr/>
            </a:pPr>
            <a:endParaRPr lang="pt-BR" dirty="0">
              <a:latin typeface="Helvetica" pitchFamily="2" charset="0"/>
            </a:endParaRPr>
          </a:p>
          <a:p>
            <a:pPr algn="just">
              <a:lnSpc>
                <a:spcPct val="170000"/>
              </a:lnSpc>
              <a:defRPr/>
            </a:pPr>
            <a:r>
              <a:rPr lang="pt-BR" b="1" dirty="0">
                <a:latin typeface="Helvetica" pitchFamily="2" charset="0"/>
              </a:rPr>
              <a:t>1. Evite slides com muito texto. </a:t>
            </a:r>
            <a:r>
              <a:rPr lang="pt-BR" dirty="0">
                <a:latin typeface="Helvetica" pitchFamily="2" charset="0"/>
              </a:rPr>
              <a:t>Principalmente se forem uma repetição do que você está falando em voz alta. Se seu slide tem muito texto, você está pedindo ao público que divida a atenção entre o que estão lendo e o que estão ouvindo. É uma tarefa difícil para o nosso cérebro, e compromete a eficácia tanto do texto que está nos seus slides quanto da sua fala. Se não houver como evitar slides com muito texto, tente disponibilizar o texto aos poucos (em tópicos um a um, por exemplo), à medida que for precisando.</a:t>
            </a:r>
          </a:p>
          <a:p>
            <a:pPr algn="just">
              <a:lnSpc>
                <a:spcPct val="170000"/>
              </a:lnSpc>
              <a:defRPr/>
            </a:pPr>
            <a:endParaRPr lang="pt-BR" dirty="0">
              <a:latin typeface="Helvetica" pitchFamily="2" charset="0"/>
            </a:endParaRPr>
          </a:p>
          <a:p>
            <a:pPr algn="just">
              <a:lnSpc>
                <a:spcPct val="170000"/>
              </a:lnSpc>
              <a:defRPr/>
            </a:pPr>
            <a:r>
              <a:rPr lang="pt-BR" dirty="0">
                <a:latin typeface="Helvetica" pitchFamily="2" charset="0"/>
              </a:rPr>
              <a:t>2. </a:t>
            </a:r>
            <a:r>
              <a:rPr lang="pt-BR" b="1" dirty="0">
                <a:latin typeface="Helvetica" pitchFamily="2" charset="0"/>
              </a:rPr>
              <a:t>Usem Imagens que ilustrem suas falas e o conteúdo que deve ser compreendido pelos ouvintes</a:t>
            </a:r>
            <a:r>
              <a:rPr lang="pt-BR" dirty="0">
                <a:latin typeface="Helvetica" pitchFamily="2" charset="0"/>
              </a:rPr>
              <a:t>. Procure imagens que digam muito sobre o conceito abordado por você não sejam complexas na composição. A imagem pode ser uma metáfora ou algo mais literal, mas o motivo das pessoas estarem olhando para ela deve ser claro, assim como também deve estar claro o porquê dessa imagem estar relacionada à sua fala</a:t>
            </a:r>
          </a:p>
          <a:p>
            <a:pPr algn="just">
              <a:lnSpc>
                <a:spcPct val="170000"/>
              </a:lnSpc>
              <a:defRPr/>
            </a:pPr>
            <a:endParaRPr lang="pt-BR" dirty="0">
              <a:latin typeface="Helvetica" pitchFamily="2" charset="0"/>
            </a:endParaRPr>
          </a:p>
        </p:txBody>
      </p:sp>
      <p:pic>
        <p:nvPicPr>
          <p:cNvPr id="4" name="Google Shape;9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67800" y="373996"/>
            <a:ext cx="2959100" cy="18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104" y="373996"/>
            <a:ext cx="805961" cy="1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06126" y="6216439"/>
            <a:ext cx="494397" cy="49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57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67800" y="373996"/>
            <a:ext cx="2959100" cy="18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104" y="373996"/>
            <a:ext cx="805961" cy="1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06126" y="6216439"/>
            <a:ext cx="494397" cy="49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Título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8" y="680079"/>
            <a:ext cx="9194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102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067800" y="373996"/>
            <a:ext cx="2959100" cy="186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7104" y="373996"/>
            <a:ext cx="805961" cy="149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06126" y="6216439"/>
            <a:ext cx="494397" cy="4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1201615" y="1726569"/>
            <a:ext cx="91908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b="1" dirty="0">
                <a:latin typeface="Helvetica" pitchFamily="2" charset="0"/>
              </a:rPr>
              <a:t>Dicas para sua apresentação:</a:t>
            </a:r>
          </a:p>
          <a:p>
            <a:pPr>
              <a:lnSpc>
                <a:spcPct val="150000"/>
              </a:lnSpc>
              <a:defRPr/>
            </a:pPr>
            <a:endParaRPr lang="pt-BR" dirty="0">
              <a:latin typeface="Helvetica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b="1" dirty="0">
                <a:latin typeface="Helvetica" pitchFamily="2" charset="0"/>
              </a:rPr>
              <a:t>6. AO FINAL DE SUA APRESENTAÇÃO, </a:t>
            </a:r>
            <a:r>
              <a:rPr lang="pt-BR" dirty="0">
                <a:latin typeface="Helvetica" pitchFamily="2" charset="0"/>
              </a:rPr>
              <a:t>deixe seu contato (e-mail). Os ouvintes podem se interessar por seu trabalho e desejar entrar em contato para dúvidas. Ou quem sabe até mesmo uma oportunidade profissional?</a:t>
            </a:r>
          </a:p>
          <a:p>
            <a:pPr>
              <a:lnSpc>
                <a:spcPct val="150000"/>
              </a:lnSpc>
              <a:defRPr/>
            </a:pPr>
            <a:r>
              <a:rPr lang="pt-BR" dirty="0">
                <a:latin typeface="Helvetica" pitchFamily="2" charset="0"/>
              </a:rPr>
              <a:t>No caso de contas profissionais em mídias sociais, é agora que você pode apresenta-la</a:t>
            </a:r>
            <a:r>
              <a:rPr lang="pt-BR" dirty="0" smtClean="0">
                <a:latin typeface="Helvetica" pitchFamily="2" charset="0"/>
              </a:rPr>
              <a:t>!</a:t>
            </a:r>
          </a:p>
          <a:p>
            <a:pPr>
              <a:lnSpc>
                <a:spcPct val="150000"/>
              </a:lnSpc>
              <a:defRPr/>
            </a:pPr>
            <a:r>
              <a:rPr lang="pt-BR" dirty="0">
                <a:latin typeface="Helvetica" pitchFamily="2" charset="0"/>
              </a:rPr>
              <a:t>7. </a:t>
            </a:r>
            <a:r>
              <a:rPr lang="pt-BR" b="1" dirty="0">
                <a:latin typeface="Helvetica" pitchFamily="2" charset="0"/>
              </a:rPr>
              <a:t>Para sua apresentação, gere um pdf. </a:t>
            </a:r>
            <a:r>
              <a:rPr lang="pt-BR" dirty="0">
                <a:latin typeface="Helvetica" pitchFamily="2" charset="0"/>
              </a:rPr>
              <a:t>Assim você não corre o risco de perder alguma formatação dos slides!. </a:t>
            </a:r>
            <a:r>
              <a:rPr lang="pt-BR" b="1" dirty="0" smtClean="0">
                <a:latin typeface="Helvetica" pitchFamily="2" charset="0"/>
              </a:rPr>
              <a:t> </a:t>
            </a:r>
            <a:r>
              <a:rPr lang="pt-BR" b="1" dirty="0">
                <a:latin typeface="Helvetica" pitchFamily="2" charset="0"/>
              </a:rPr>
              <a:t>deseja que sua apresentação seja incrível!</a:t>
            </a:r>
          </a:p>
          <a:p>
            <a:pPr algn="r">
              <a:lnSpc>
                <a:spcPct val="150000"/>
              </a:lnSpc>
              <a:defRPr/>
            </a:pPr>
            <a:r>
              <a:rPr lang="pt-BR" b="1" dirty="0">
                <a:latin typeface="Helvetica" pitchFamily="2" charset="0"/>
              </a:rPr>
              <a:t>Esperamos você dia </a:t>
            </a:r>
            <a:r>
              <a:rPr lang="pt-BR" b="1" dirty="0" smtClean="0">
                <a:latin typeface="Helvetica" pitchFamily="2" charset="0"/>
              </a:rPr>
              <a:t>05 de Junho!</a:t>
            </a:r>
            <a:endParaRPr lang="pt-BR" b="1" dirty="0">
              <a:latin typeface="Helvetica" pitchFamily="2" charset="0"/>
            </a:endParaRPr>
          </a:p>
          <a:p>
            <a:pPr algn="r">
              <a:lnSpc>
                <a:spcPct val="150000"/>
              </a:lnSpc>
              <a:defRPr/>
            </a:pPr>
            <a:r>
              <a:rPr lang="pt-BR" b="1" dirty="0">
                <a:latin typeface="Helvetica" pitchFamily="2" charset="0"/>
              </a:rPr>
              <a:t>Conte conosco!</a:t>
            </a:r>
          </a:p>
          <a:p>
            <a:pPr algn="r">
              <a:lnSpc>
                <a:spcPct val="150000"/>
              </a:lnSpc>
              <a:defRPr/>
            </a:pPr>
            <a:r>
              <a:rPr lang="pt-BR" b="1" dirty="0">
                <a:latin typeface="Helvetica" pitchFamily="2" charset="0"/>
              </a:rPr>
              <a:t>Até lá</a:t>
            </a:r>
            <a:endParaRPr lang="pt-BR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0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Helvetica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 vazzoler rigolin</dc:creator>
  <cp:lastModifiedBy>Maria Elena Mariño</cp:lastModifiedBy>
  <cp:revision>2</cp:revision>
  <dcterms:created xsi:type="dcterms:W3CDTF">2024-03-25T15:04:11Z</dcterms:created>
  <dcterms:modified xsi:type="dcterms:W3CDTF">2024-04-03T20:05:35Z</dcterms:modified>
</cp:coreProperties>
</file>