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5" r:id="rId2"/>
    <p:sldId id="256" r:id="rId3"/>
    <p:sldId id="257" r:id="rId4"/>
    <p:sldId id="264" r:id="rId5"/>
    <p:sldId id="258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664" autoAdjust="0"/>
  </p:normalViewPr>
  <p:slideViewPr>
    <p:cSldViewPr snapToGrid="0">
      <p:cViewPr varScale="1">
        <p:scale>
          <a:sx n="109" d="100"/>
          <a:sy n="109" d="100"/>
        </p:scale>
        <p:origin x="67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A072A7-A254-4A24-B82E-FE4C854AF881}" type="datetimeFigureOut">
              <a:rPr lang="pt-BR" smtClean="0"/>
              <a:t>01/04/2024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D8137-C1F8-48A7-813B-23D3B7D7BD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8145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 userDrawn="1"/>
        </p:nvSpPr>
        <p:spPr>
          <a:xfrm>
            <a:off x="2231570" y="71737"/>
            <a:ext cx="991688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pt-BR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tângulo 10"/>
          <p:cNvSpPr/>
          <p:nvPr userDrawn="1"/>
        </p:nvSpPr>
        <p:spPr>
          <a:xfrm>
            <a:off x="4601936" y="0"/>
            <a:ext cx="2745921" cy="75111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/>
          <p:cNvSpPr/>
          <p:nvPr userDrawn="1"/>
        </p:nvSpPr>
        <p:spPr>
          <a:xfrm>
            <a:off x="4601935" y="6097682"/>
            <a:ext cx="2745921" cy="75111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918938" y="2797629"/>
            <a:ext cx="10515600" cy="1764846"/>
          </a:xfrm>
          <a:prstGeom prst="rect">
            <a:avLst/>
          </a:prstGeom>
        </p:spPr>
        <p:txBody>
          <a:bodyPr anchor="b"/>
          <a:lstStyle>
            <a:lvl1pPr algn="ctr">
              <a:defRPr sz="40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pic>
        <p:nvPicPr>
          <p:cNvPr id="2" name="Imagem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1935" y="700517"/>
            <a:ext cx="2745921" cy="1015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931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D6F21E1-2EBD-454D-A4B3-C9EEBDEA8601}" type="datetimeFigureOut">
              <a:rPr lang="pt-BR" smtClean="0"/>
              <a:t>01/04/2024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3D117E-EE35-4CCE-812A-0460796754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9847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D6F21E1-2EBD-454D-A4B3-C9EEBDEA8601}" type="datetimeFigureOut">
              <a:rPr lang="pt-BR" smtClean="0"/>
              <a:t>01/04/2024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3D117E-EE35-4CCE-812A-0460796754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9102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6571" y="1872342"/>
            <a:ext cx="11527972" cy="466997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400">
                <a:latin typeface="Arial" pitchFamily="34" charset="0"/>
                <a:cs typeface="Arial" pitchFamily="34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2400">
                <a:latin typeface="Arial" pitchFamily="34" charset="0"/>
                <a:cs typeface="Arial" pitchFamily="34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2400">
                <a:latin typeface="Arial" pitchFamily="34" charset="0"/>
                <a:cs typeface="Arial" pitchFamily="34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2400">
                <a:latin typeface="Arial" pitchFamily="34" charset="0"/>
                <a:cs typeface="Arial" pitchFamily="34" charset="0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tângulo 6"/>
          <p:cNvSpPr/>
          <p:nvPr userDrawn="1"/>
        </p:nvSpPr>
        <p:spPr>
          <a:xfrm>
            <a:off x="2356022" y="-15351"/>
            <a:ext cx="9835977" cy="75558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337457" y="931184"/>
            <a:ext cx="11538856" cy="777874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rgbClr val="FF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pic>
        <p:nvPicPr>
          <p:cNvPr id="2" name="Imagem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30" y="-16698"/>
            <a:ext cx="2121072" cy="784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003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D6F21E1-2EBD-454D-A4B3-C9EEBDEA8601}" type="datetimeFigureOut">
              <a:rPr lang="pt-BR" smtClean="0"/>
              <a:t>01/04/2024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3D117E-EE35-4CCE-812A-0460796754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79867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D6F21E1-2EBD-454D-A4B3-C9EEBDEA8601}" type="datetimeFigureOut">
              <a:rPr lang="pt-BR" smtClean="0"/>
              <a:t>01/04/2024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3D117E-EE35-4CCE-812A-0460796754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85886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D6F21E1-2EBD-454D-A4B3-C9EEBDEA8601}" type="datetimeFigureOut">
              <a:rPr lang="pt-BR" smtClean="0"/>
              <a:t>01/04/2024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3D117E-EE35-4CCE-812A-0460796754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4677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D6F21E1-2EBD-454D-A4B3-C9EEBDEA8601}" type="datetimeFigureOut">
              <a:rPr lang="pt-BR" smtClean="0"/>
              <a:t>01/04/2024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3D117E-EE35-4CCE-812A-0460796754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663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D6F21E1-2EBD-454D-A4B3-C9EEBDEA8601}" type="datetimeFigureOut">
              <a:rPr lang="pt-BR" smtClean="0"/>
              <a:t>01/04/2024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3D117E-EE35-4CCE-812A-0460796754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4101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D6F21E1-2EBD-454D-A4B3-C9EEBDEA8601}" type="datetimeFigureOut">
              <a:rPr lang="pt-BR" smtClean="0"/>
              <a:t>01/04/2024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3D117E-EE35-4CCE-812A-0460796754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876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D6F21E1-2EBD-454D-A4B3-C9EEBDEA8601}" type="datetimeFigureOut">
              <a:rPr lang="pt-BR" smtClean="0"/>
              <a:t>01/04/2024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3D117E-EE35-4CCE-812A-0460796754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667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7" name="Retângulo 6"/>
          <p:cNvSpPr/>
          <p:nvPr userDrawn="1"/>
        </p:nvSpPr>
        <p:spPr>
          <a:xfrm>
            <a:off x="2231570" y="71737"/>
            <a:ext cx="991688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CRIAÇÃO DA CULTURA PREVENCIONISTA DE ACIDENTES DE TRABALHO: UM ESTUDO DE CASO EM UMA EMPRESA CERVEJEIRA </a:t>
            </a:r>
            <a:endParaRPr lang="pt-BR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28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326571" y="1611086"/>
            <a:ext cx="11527972" cy="4931227"/>
          </a:xfrm>
        </p:spPr>
        <p:txBody>
          <a:bodyPr/>
          <a:lstStyle/>
          <a:p>
            <a:pPr marL="0" indent="0" algn="just">
              <a:buNone/>
            </a:pPr>
            <a:r>
              <a:rPr lang="pt-BR" smtClean="0"/>
              <a:t>	Estruturamos esta apresentação de maneira a auxiliá-lo. Siga os tópicos definidos, buscando uma linguagem clara e objetiva. Procure sempre colocar as principais informações, pois, lembre-se que a banca já leu seu trabalho.</a:t>
            </a:r>
          </a:p>
          <a:p>
            <a:endParaRPr lang="pt-BR" smtClean="0"/>
          </a:p>
          <a:p>
            <a:r>
              <a:rPr lang="pt-BR" smtClean="0"/>
              <a:t>Você terá 15 minutos de fala, depois os membros da banca falarão. No total será aproximadamente 30 minutos de banca;</a:t>
            </a:r>
          </a:p>
          <a:p>
            <a:r>
              <a:rPr lang="pt-BR" smtClean="0"/>
              <a:t>Lembre-se que uma vez aprovado pela banca, você terá 30 dias (corridos) para fazer as devidas correções e entregar a versão final via Portal; </a:t>
            </a:r>
          </a:p>
          <a:p>
            <a:r>
              <a:rPr lang="pt-BR" smtClean="0"/>
              <a:t>Se seu trabalho for monografia, não se esqueça de solicitar a ficha catalográfica na biblioteca e anexar na contracapa do seu TCC;</a:t>
            </a:r>
          </a:p>
          <a:p>
            <a:r>
              <a:rPr lang="pt-BR" smtClean="0"/>
              <a:t>Não esqueça de finalizar todas as suas reuniões que foram agendadas pelo orientador, pois caso contrário este processo não será possível.</a:t>
            </a:r>
          </a:p>
          <a:p>
            <a:pPr marL="457200" lvl="1" indent="0" algn="r">
              <a:buNone/>
            </a:pPr>
            <a:r>
              <a:rPr lang="pt-BR" smtClean="0"/>
              <a:t>BOM TRABALHO!</a:t>
            </a:r>
            <a:endParaRPr lang="pt-BR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337457" y="931184"/>
            <a:ext cx="11538856" cy="549273"/>
          </a:xfrm>
        </p:spPr>
        <p:txBody>
          <a:bodyPr/>
          <a:lstStyle/>
          <a:p>
            <a:r>
              <a:rPr lang="pt-BR" dirty="0" smtClean="0"/>
              <a:t>ESTE SLIDE DEVERÁ SER EXCLUÍDO</a:t>
            </a:r>
            <a:br>
              <a:rPr lang="pt-BR" dirty="0" smtClean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851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3200" b="1" dirty="0" smtClean="0"/>
              <a:t>OBRIGADO!</a:t>
            </a: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666533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3109" y="2623456"/>
            <a:ext cx="10515600" cy="817789"/>
          </a:xfrm>
        </p:spPr>
        <p:txBody>
          <a:bodyPr/>
          <a:lstStyle/>
          <a:p>
            <a:r>
              <a:rPr lang="pt-BR" sz="2800" b="1" dirty="0" smtClean="0"/>
              <a:t>TÍTULO DO TRABALHO</a:t>
            </a:r>
            <a:endParaRPr lang="pt-BR" sz="28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3276600" y="4604658"/>
            <a:ext cx="53993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ALUNOS:</a:t>
            </a:r>
          </a:p>
          <a:p>
            <a:pPr algn="ctr"/>
            <a:r>
              <a:rPr lang="pt-BR" dirty="0" smtClean="0"/>
              <a:t>ORIENTADOR:</a:t>
            </a:r>
          </a:p>
          <a:p>
            <a:pPr algn="ctr"/>
            <a:r>
              <a:rPr lang="pt-BR" dirty="0" smtClean="0"/>
              <a:t>CURSO:</a:t>
            </a:r>
          </a:p>
          <a:p>
            <a:pPr algn="ctr"/>
            <a:r>
              <a:rPr lang="pt-BR" dirty="0" smtClean="0"/>
              <a:t>ANO: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1167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879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Justificativa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392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Metodologia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1702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Revisão bibliografia </a:t>
            </a:r>
            <a:r>
              <a:rPr lang="pt-BR" dirty="0" smtClean="0">
                <a:solidFill>
                  <a:srgbClr val="FFC000"/>
                </a:solidFill>
              </a:rPr>
              <a:t>(abordagem rápida, somente com os principais conceitos, se julgar necessário)</a:t>
            </a:r>
            <a:endParaRPr lang="pt-BR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883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Trabalho desenvolvido </a:t>
            </a:r>
            <a:r>
              <a:rPr lang="pt-BR" dirty="0" smtClean="0">
                <a:solidFill>
                  <a:srgbClr val="FFC000"/>
                </a:solidFill>
              </a:rPr>
              <a:t>(pode mudar o nome, ex. estudo de caso)</a:t>
            </a:r>
            <a:endParaRPr lang="pt-BR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48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Considerações finais ou conclusões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84621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Bibliografia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913618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56</Words>
  <Application>Microsoft Office PowerPoint</Application>
  <PresentationFormat>Widescreen</PresentationFormat>
  <Paragraphs>21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do Office</vt:lpstr>
      <vt:lpstr>ESTE SLIDE DEVERÁ SER EXCLUÍDO </vt:lpstr>
      <vt:lpstr>TÍTULO DO TRABALHO</vt:lpstr>
      <vt:lpstr>Objetivo</vt:lpstr>
      <vt:lpstr>Justificativa</vt:lpstr>
      <vt:lpstr>Metodologia</vt:lpstr>
      <vt:lpstr>Revisão bibliografia (abordagem rápida, somente com os principais conceitos, se julgar necessário)</vt:lpstr>
      <vt:lpstr>Trabalho desenvolvido (pode mudar o nome, ex. estudo de caso)</vt:lpstr>
      <vt:lpstr>Considerações finais ou conclusões</vt:lpstr>
      <vt:lpstr>Bibliografia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CRIAÇÃO DA CULTURA PREVENCIONISTA DE ACIDENTES DE TRABALHO: UM ESTUDO DE CASO EM UMA EMPRESA CERVEJEIRA</dc:title>
  <dc:creator>aluno</dc:creator>
  <cp:lastModifiedBy>André Cortucci</cp:lastModifiedBy>
  <cp:revision>25</cp:revision>
  <dcterms:created xsi:type="dcterms:W3CDTF">2016-12-12T23:03:56Z</dcterms:created>
  <dcterms:modified xsi:type="dcterms:W3CDTF">2024-04-02T00:07:27Z</dcterms:modified>
</cp:coreProperties>
</file>